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4" r:id="rId2"/>
  </p:sldMasterIdLst>
  <p:notesMasterIdLst>
    <p:notesMasterId r:id="rId9"/>
  </p:notesMasterIdLst>
  <p:handoutMasterIdLst>
    <p:handoutMasterId r:id="rId10"/>
  </p:handoutMasterIdLst>
  <p:sldIdLst>
    <p:sldId id="268" r:id="rId3"/>
    <p:sldId id="269" r:id="rId4"/>
    <p:sldId id="270" r:id="rId5"/>
    <p:sldId id="278" r:id="rId6"/>
    <p:sldId id="279" r:id="rId7"/>
    <p:sldId id="280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298" y="62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10/8/2017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10/8/2017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>
          <a:xfrm>
            <a:off x="1141413" y="1600200"/>
            <a:ext cx="11047412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76B7-5811-4114-8A95-998148FFD529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077A-EF7A-41AA-8976-110EB7416C60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912B-6681-4BDF-AE10-F59636249FF3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8E22-D0BA-4CB4-9C32-B27533199514}" type="datetime1">
              <a:rPr lang="en-US" smtClean="0"/>
              <a:t>10/8/2017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80A9-7A83-412D-A8AC-5AF60A8AA507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563DF0-FDDF-4143-9D8C-6AF41892E174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83F9-4677-4C31-8407-7919061A580B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A6-3450-434F-A872-BEE63F7EB093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BB1C-FA00-4171-BA31-4C5E719472F3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C8610-5B57-4C6B-BF9F-F5397A1F60B8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3DD-8B6D-46AA-BCA9-242D4EF63DDF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1AE9-3D4A-4A08-B03D-DC6D2ADF5464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C6E67D0-0200-42BE-A0B2-78C70FBBB312}" type="datetime1">
              <a:rPr lang="en-US" smtClean="0"/>
              <a:t>10/8/2017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22876" y="5638800"/>
            <a:ext cx="914353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" name="TextBox 15"/>
          <p:cNvSpPr txBox="1"/>
          <p:nvPr userDrawn="1"/>
        </p:nvSpPr>
        <p:spPr>
          <a:xfrm>
            <a:off x="1522876" y="5638800"/>
            <a:ext cx="914353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 </a:t>
            </a:r>
            <a:r>
              <a:rPr lang="en-US" dirty="0" err="1" smtClean="0"/>
              <a:t>Miu</a:t>
            </a:r>
            <a:r>
              <a:rPr lang="en-US" dirty="0" smtClean="0"/>
              <a:t>, Sam Siegel, Josh McCarter, and Daniel Diseroad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 err="1" smtClean="0"/>
              <a:t>Sida</a:t>
            </a:r>
            <a:r>
              <a:rPr lang="en-US" sz="96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/>
              <a:t>Plug and Play Web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600"/>
            <a:ext cx="7029450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simple and easy to use device that allows the user to create a website hosted on a local network just at the tap of a button. </a:t>
            </a:r>
          </a:p>
          <a:p>
            <a:r>
              <a:rPr lang="en-US" dirty="0" smtClean="0"/>
              <a:t>Useful for nonprofit organizations who don’t have the funds, resources, or knowledge to creat</a:t>
            </a:r>
            <a:r>
              <a:rPr lang="en-US" dirty="0" smtClean="0"/>
              <a:t>e their own website.</a:t>
            </a:r>
          </a:p>
          <a:p>
            <a:r>
              <a:rPr lang="en-US" dirty="0" err="1" smtClean="0"/>
              <a:t>Sida</a:t>
            </a:r>
            <a:r>
              <a:rPr lang="en-US" dirty="0" smtClean="0"/>
              <a:t> allows for these organizations to choose from a variety of website templates and customize them to their liking.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Project Goals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Sida</a:t>
            </a:r>
            <a:r>
              <a:rPr lang="en-US" dirty="0" smtClean="0"/>
              <a:t> uses a mix of Python, Bash, </a:t>
            </a:r>
            <a:r>
              <a:rPr lang="en-US" dirty="0" err="1" smtClean="0"/>
              <a:t>Javascript</a:t>
            </a:r>
            <a:r>
              <a:rPr lang="en-US" dirty="0" smtClean="0"/>
              <a:t>, and html.</a:t>
            </a:r>
          </a:p>
          <a:p>
            <a:r>
              <a:rPr lang="en-US" dirty="0" smtClean="0"/>
              <a:t>Currently </a:t>
            </a:r>
            <a:r>
              <a:rPr lang="en-US" dirty="0" err="1" smtClean="0"/>
              <a:t>Sida</a:t>
            </a:r>
            <a:r>
              <a:rPr lang="en-US" dirty="0" smtClean="0"/>
              <a:t> is hosted on a Raspberry Pi 2B, but it could be used with any Linux distro.</a:t>
            </a:r>
          </a:p>
          <a:p>
            <a:r>
              <a:rPr lang="en-US" dirty="0" smtClean="0"/>
              <a:t>The programs Express and Node are used to host the website and to change the template of the website if needed.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Technology Used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2876" y="377802"/>
            <a:ext cx="9143538" cy="1066800"/>
          </a:xfrm>
        </p:spPr>
        <p:txBody>
          <a:bodyPr/>
          <a:lstStyle/>
          <a:p>
            <a:r>
              <a:rPr lang="en-US" sz="4400" dirty="0" smtClean="0"/>
              <a:t>Pictures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88" y="1600200"/>
            <a:ext cx="9710119" cy="459419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609600"/>
            <a:ext cx="11007855" cy="5334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561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9" y="609600"/>
            <a:ext cx="11452683" cy="54102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61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oject planning overview presentation" id="{11734F26-DC3E-4DB1-A7CA-E8974573DED9}" vid="{CE64C202-BC92-45CD-95CB-8071B13D3EF8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C864001-A60D-40C9-A6CD-1EE64ABC9F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0</TotalTime>
  <Words>145</Words>
  <Application>Microsoft Office PowerPoint</Application>
  <PresentationFormat>Custom</PresentationFormat>
  <Paragraphs>13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Project planning overview presentation</vt:lpstr>
      <vt:lpstr>Sida  Plug and Play Web Server</vt:lpstr>
      <vt:lpstr>Project Goals</vt:lpstr>
      <vt:lpstr>Technology Used</vt:lpstr>
      <vt:lpstr>Pictures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2017-10-08T16:14:32Z</dcterms:created>
  <dcterms:modified xsi:type="dcterms:W3CDTF">2017-10-08T16:49:54Z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TC034605449991</vt:lpwstr>
  </property>
</Properties>
</file>